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FF812C-BB70-4BAA-973A-322393AE7764}" type="doc">
      <dgm:prSet loTypeId="urn:microsoft.com/office/officeart/2008/layout/Lin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D1CF45-114E-4060-AFB2-24F6608B7D41}">
      <dgm:prSet phldrT="[Текст]" custT="1"/>
      <dgm:spPr/>
      <dgm:t>
        <a:bodyPr vert="vert270"/>
        <a:lstStyle/>
        <a:p>
          <a:pPr algn="ctr"/>
          <a:r>
            <a:rPr lang="ru-RU" sz="4000" b="1" dirty="0">
              <a:solidFill>
                <a:schemeClr val="bg1"/>
              </a:solidFill>
            </a:rPr>
            <a:t>противоречия</a:t>
          </a:r>
        </a:p>
      </dgm:t>
    </dgm:pt>
    <dgm:pt modelId="{E4001DAE-F0BB-4653-BC28-EB46466D23EA}" type="parTrans" cxnId="{788D053D-6164-49AD-8AE1-B88CA905EFF4}">
      <dgm:prSet/>
      <dgm:spPr/>
      <dgm:t>
        <a:bodyPr/>
        <a:lstStyle/>
        <a:p>
          <a:endParaRPr lang="ru-RU" sz="1800">
            <a:solidFill>
              <a:schemeClr val="bg1"/>
            </a:solidFill>
          </a:endParaRPr>
        </a:p>
      </dgm:t>
    </dgm:pt>
    <dgm:pt modelId="{83001F88-3653-4479-94DB-EA0210D99174}" type="sibTrans" cxnId="{788D053D-6164-49AD-8AE1-B88CA905EFF4}">
      <dgm:prSet/>
      <dgm:spPr/>
      <dgm:t>
        <a:bodyPr/>
        <a:lstStyle/>
        <a:p>
          <a:endParaRPr lang="ru-RU" sz="1800">
            <a:solidFill>
              <a:schemeClr val="bg1"/>
            </a:solidFill>
          </a:endParaRPr>
        </a:p>
      </dgm:t>
    </dgm:pt>
    <dgm:pt modelId="{40D2E315-1661-4D5F-9076-5752C6104BF6}">
      <dgm:prSet phldrT="[Текст]" custT="1"/>
      <dgm:spPr/>
      <dgm:t>
        <a:bodyPr/>
        <a:lstStyle/>
        <a:p>
          <a:r>
            <a:rPr lang="ru-BY" sz="1800" dirty="0">
              <a:solidFill>
                <a:schemeClr val="bg1"/>
              </a:solidFill>
            </a:rPr>
            <a:t>необходимость выполнять свои профессиональные обязанности в условиях амбивалентного восприятия иностранных граждан, основанного на бытовых установках и этнических стереотипах</a:t>
          </a:r>
          <a:endParaRPr lang="ru-RU" sz="1800" dirty="0">
            <a:solidFill>
              <a:schemeClr val="bg1"/>
            </a:solidFill>
          </a:endParaRPr>
        </a:p>
      </dgm:t>
    </dgm:pt>
    <dgm:pt modelId="{000B0B0D-E625-4817-A425-AF0A050E1F62}" type="parTrans" cxnId="{5B8F39AD-5F2C-4E33-BBCE-ED4295EC85F7}">
      <dgm:prSet/>
      <dgm:spPr/>
      <dgm:t>
        <a:bodyPr/>
        <a:lstStyle/>
        <a:p>
          <a:endParaRPr lang="ru-RU" sz="1800">
            <a:solidFill>
              <a:schemeClr val="bg1"/>
            </a:solidFill>
          </a:endParaRPr>
        </a:p>
      </dgm:t>
    </dgm:pt>
    <dgm:pt modelId="{6BEA84B0-97BE-4834-A178-8A808225982E}" type="sibTrans" cxnId="{5B8F39AD-5F2C-4E33-BBCE-ED4295EC85F7}">
      <dgm:prSet/>
      <dgm:spPr/>
      <dgm:t>
        <a:bodyPr/>
        <a:lstStyle/>
        <a:p>
          <a:endParaRPr lang="ru-RU" sz="1800">
            <a:solidFill>
              <a:schemeClr val="bg1"/>
            </a:solidFill>
          </a:endParaRPr>
        </a:p>
      </dgm:t>
    </dgm:pt>
    <dgm:pt modelId="{0F429C31-3131-4049-83A7-7B26714D5D1B}">
      <dgm:prSet phldrT="[Текст]" custT="1"/>
      <dgm:spPr/>
      <dgm:t>
        <a:bodyPr/>
        <a:lstStyle/>
        <a:p>
          <a:r>
            <a:rPr lang="ru-BY" sz="1800" dirty="0">
              <a:solidFill>
                <a:schemeClr val="bg1"/>
              </a:solidFill>
            </a:rPr>
            <a:t>осознание важности организации работы по адаптации и интеграции иностранных </a:t>
          </a:r>
          <a:r>
            <a:rPr lang="ru-RU" sz="1800" dirty="0">
              <a:solidFill>
                <a:schemeClr val="bg1"/>
              </a:solidFill>
            </a:rPr>
            <a:t>учащихся</a:t>
          </a:r>
          <a:r>
            <a:rPr lang="ru-BY" sz="1800" dirty="0">
              <a:solidFill>
                <a:schemeClr val="bg1"/>
              </a:solidFill>
            </a:rPr>
            <a:t>, оптимизации межнациональных отношений в учебной группе и отсутствие в арсенале педагога </a:t>
          </a:r>
          <a:r>
            <a:rPr lang="ru-BY" sz="1800">
              <a:solidFill>
                <a:schemeClr val="bg1"/>
              </a:solidFill>
            </a:rPr>
            <a:t>соответствующих технологий</a:t>
          </a:r>
          <a:endParaRPr lang="ru-RU" sz="1800" dirty="0">
            <a:solidFill>
              <a:schemeClr val="bg1"/>
            </a:solidFill>
          </a:endParaRPr>
        </a:p>
      </dgm:t>
    </dgm:pt>
    <dgm:pt modelId="{20CA717F-3D2E-4F7F-87F8-5ED422A40FE9}" type="parTrans" cxnId="{B061C277-FB18-4A4B-AE64-E02980E5458C}">
      <dgm:prSet/>
      <dgm:spPr/>
      <dgm:t>
        <a:bodyPr/>
        <a:lstStyle/>
        <a:p>
          <a:endParaRPr lang="ru-RU" sz="1800">
            <a:solidFill>
              <a:schemeClr val="bg1"/>
            </a:solidFill>
          </a:endParaRPr>
        </a:p>
      </dgm:t>
    </dgm:pt>
    <dgm:pt modelId="{4A3E1FAC-C32D-4C3E-B88B-B482F737F83F}" type="sibTrans" cxnId="{B061C277-FB18-4A4B-AE64-E02980E5458C}">
      <dgm:prSet/>
      <dgm:spPr/>
      <dgm:t>
        <a:bodyPr/>
        <a:lstStyle/>
        <a:p>
          <a:endParaRPr lang="ru-RU" sz="1800">
            <a:solidFill>
              <a:schemeClr val="bg1"/>
            </a:solidFill>
          </a:endParaRPr>
        </a:p>
      </dgm:t>
    </dgm:pt>
    <dgm:pt modelId="{3ABBB6A1-4CD1-43BC-A54F-7C5AF4F72C50}">
      <dgm:prSet phldrT="[Текст]" custT="1"/>
      <dgm:spPr/>
      <dgm:t>
        <a:bodyPr/>
        <a:lstStyle/>
        <a:p>
          <a:r>
            <a:rPr lang="ru-BY" sz="1800" dirty="0">
              <a:solidFill>
                <a:schemeClr val="bg1"/>
              </a:solidFill>
            </a:rPr>
            <a:t>понимание значимости той роли, которую играют особенности национальной культуры иностранных </a:t>
          </a:r>
          <a:r>
            <a:rPr lang="ru-RU" sz="1800" dirty="0">
              <a:solidFill>
                <a:schemeClr val="bg1"/>
              </a:solidFill>
            </a:rPr>
            <a:t>учащихся </a:t>
          </a:r>
          <a:r>
            <a:rPr lang="ru-BY" sz="1800" dirty="0">
              <a:solidFill>
                <a:schemeClr val="bg1"/>
              </a:solidFill>
            </a:rPr>
            <a:t>в ситуациях их взаимодействия с субъектами </a:t>
          </a:r>
          <a:r>
            <a:rPr lang="ru-RU" sz="1800" dirty="0" err="1">
              <a:solidFill>
                <a:schemeClr val="bg1"/>
              </a:solidFill>
            </a:rPr>
            <a:t>образовательн</a:t>
          </a:r>
          <a:r>
            <a:rPr lang="ru-BY" sz="1800" dirty="0">
              <a:solidFill>
                <a:schemeClr val="bg1"/>
              </a:solidFill>
            </a:rPr>
            <a:t>ого процесса, при недостатке у педагогов соответствующих этнокультурных знаний, важных для понимания причин </a:t>
          </a:r>
          <a:r>
            <a:rPr lang="ru-RU" sz="1800" dirty="0">
              <a:solidFill>
                <a:schemeClr val="bg1"/>
              </a:solidFill>
            </a:rPr>
            <a:t>их </a:t>
          </a:r>
          <a:r>
            <a:rPr lang="ru-BY" sz="1800" dirty="0">
              <a:solidFill>
                <a:schemeClr val="bg1"/>
              </a:solidFill>
            </a:rPr>
            <a:t>поведения</a:t>
          </a:r>
          <a:endParaRPr lang="ru-RU" sz="1800" dirty="0">
            <a:solidFill>
              <a:schemeClr val="bg1"/>
            </a:solidFill>
          </a:endParaRPr>
        </a:p>
      </dgm:t>
    </dgm:pt>
    <dgm:pt modelId="{2AAE9A83-AAA7-49D3-87C0-1D8BCE0F0043}" type="parTrans" cxnId="{C707C20E-FC9A-4A89-BEA6-43A5587477B3}">
      <dgm:prSet/>
      <dgm:spPr/>
      <dgm:t>
        <a:bodyPr/>
        <a:lstStyle/>
        <a:p>
          <a:endParaRPr lang="ru-RU" sz="1800">
            <a:solidFill>
              <a:schemeClr val="bg1"/>
            </a:solidFill>
          </a:endParaRPr>
        </a:p>
      </dgm:t>
    </dgm:pt>
    <dgm:pt modelId="{CD3D1DAD-16BF-446F-B8F1-7DD5083DA270}" type="sibTrans" cxnId="{C707C20E-FC9A-4A89-BEA6-43A5587477B3}">
      <dgm:prSet/>
      <dgm:spPr/>
      <dgm:t>
        <a:bodyPr/>
        <a:lstStyle/>
        <a:p>
          <a:endParaRPr lang="ru-RU" sz="1800">
            <a:solidFill>
              <a:schemeClr val="bg1"/>
            </a:solidFill>
          </a:endParaRPr>
        </a:p>
      </dgm:t>
    </dgm:pt>
    <dgm:pt modelId="{20C24E55-F656-444A-B9C9-7512B667D00A}" type="pres">
      <dgm:prSet presAssocID="{D1FF812C-BB70-4BAA-973A-322393AE7764}" presName="vert0" presStyleCnt="0">
        <dgm:presLayoutVars>
          <dgm:dir/>
          <dgm:animOne val="branch"/>
          <dgm:animLvl val="lvl"/>
        </dgm:presLayoutVars>
      </dgm:prSet>
      <dgm:spPr/>
    </dgm:pt>
    <dgm:pt modelId="{D607B53F-E3E3-42D7-8A96-292F59A715B3}" type="pres">
      <dgm:prSet presAssocID="{A9D1CF45-114E-4060-AFB2-24F6608B7D41}" presName="thickLine" presStyleLbl="alignNode1" presStyleIdx="0" presStyleCnt="1"/>
      <dgm:spPr/>
    </dgm:pt>
    <dgm:pt modelId="{E15E4689-A9B0-4982-B57C-816BA379D769}" type="pres">
      <dgm:prSet presAssocID="{A9D1CF45-114E-4060-AFB2-24F6608B7D41}" presName="horz1" presStyleCnt="0"/>
      <dgm:spPr/>
    </dgm:pt>
    <dgm:pt modelId="{83D0070B-D743-4DBA-962A-68BC192299E2}" type="pres">
      <dgm:prSet presAssocID="{A9D1CF45-114E-4060-AFB2-24F6608B7D41}" presName="tx1" presStyleLbl="revTx" presStyleIdx="0" presStyleCnt="4" custScaleX="50005"/>
      <dgm:spPr/>
    </dgm:pt>
    <dgm:pt modelId="{C5F75657-D33C-4AF4-A26A-76CE5E321E1F}" type="pres">
      <dgm:prSet presAssocID="{A9D1CF45-114E-4060-AFB2-24F6608B7D41}" presName="vert1" presStyleCnt="0"/>
      <dgm:spPr/>
    </dgm:pt>
    <dgm:pt modelId="{757C78B4-2526-4AD9-B104-5665E7734D9E}" type="pres">
      <dgm:prSet presAssocID="{40D2E315-1661-4D5F-9076-5752C6104BF6}" presName="vertSpace2a" presStyleCnt="0"/>
      <dgm:spPr/>
    </dgm:pt>
    <dgm:pt modelId="{1CB7D3B7-1528-4C75-9A67-A15E6BF583F6}" type="pres">
      <dgm:prSet presAssocID="{40D2E315-1661-4D5F-9076-5752C6104BF6}" presName="horz2" presStyleCnt="0"/>
      <dgm:spPr/>
    </dgm:pt>
    <dgm:pt modelId="{CE5E4D92-9636-4CA5-A0A7-1D8E935EB168}" type="pres">
      <dgm:prSet presAssocID="{40D2E315-1661-4D5F-9076-5752C6104BF6}" presName="horzSpace2" presStyleCnt="0"/>
      <dgm:spPr/>
    </dgm:pt>
    <dgm:pt modelId="{8551C9B6-B4EC-4784-A5F4-CBC2D734E715}" type="pres">
      <dgm:prSet presAssocID="{40D2E315-1661-4D5F-9076-5752C6104BF6}" presName="tx2" presStyleLbl="revTx" presStyleIdx="1" presStyleCnt="4" custScaleX="115251" custScaleY="37277"/>
      <dgm:spPr/>
    </dgm:pt>
    <dgm:pt modelId="{9CE8762C-C680-41DA-ABFC-F8CC31F47DCA}" type="pres">
      <dgm:prSet presAssocID="{40D2E315-1661-4D5F-9076-5752C6104BF6}" presName="vert2" presStyleCnt="0"/>
      <dgm:spPr/>
    </dgm:pt>
    <dgm:pt modelId="{F9150E63-668F-4983-B5FB-B2D3DC7D632F}" type="pres">
      <dgm:prSet presAssocID="{40D2E315-1661-4D5F-9076-5752C6104BF6}" presName="thinLine2b" presStyleLbl="callout" presStyleIdx="0" presStyleCnt="3"/>
      <dgm:spPr/>
    </dgm:pt>
    <dgm:pt modelId="{959A4A81-C3EA-4C3D-8F80-1FEE1BC042B5}" type="pres">
      <dgm:prSet presAssocID="{40D2E315-1661-4D5F-9076-5752C6104BF6}" presName="vertSpace2b" presStyleCnt="0"/>
      <dgm:spPr/>
    </dgm:pt>
    <dgm:pt modelId="{3F89F6E3-4C9F-4FF1-83E0-73747B7F0D57}" type="pres">
      <dgm:prSet presAssocID="{0F429C31-3131-4049-83A7-7B26714D5D1B}" presName="horz2" presStyleCnt="0"/>
      <dgm:spPr/>
    </dgm:pt>
    <dgm:pt modelId="{29209E9D-E673-40A4-BACA-0599A157144F}" type="pres">
      <dgm:prSet presAssocID="{0F429C31-3131-4049-83A7-7B26714D5D1B}" presName="horzSpace2" presStyleCnt="0"/>
      <dgm:spPr/>
    </dgm:pt>
    <dgm:pt modelId="{265C70BA-6CF5-40DB-B9E6-4A48A7A3F5C7}" type="pres">
      <dgm:prSet presAssocID="{0F429C31-3131-4049-83A7-7B26714D5D1B}" presName="tx2" presStyleLbl="revTx" presStyleIdx="2" presStyleCnt="4" custScaleX="113721" custScaleY="39107"/>
      <dgm:spPr/>
    </dgm:pt>
    <dgm:pt modelId="{DE3F84D2-F3C4-4623-BC07-FEBBB5CB31E8}" type="pres">
      <dgm:prSet presAssocID="{0F429C31-3131-4049-83A7-7B26714D5D1B}" presName="vert2" presStyleCnt="0"/>
      <dgm:spPr/>
    </dgm:pt>
    <dgm:pt modelId="{32813F94-4A00-4B13-B570-297B878EBA43}" type="pres">
      <dgm:prSet presAssocID="{0F429C31-3131-4049-83A7-7B26714D5D1B}" presName="thinLine2b" presStyleLbl="callout" presStyleIdx="1" presStyleCnt="3"/>
      <dgm:spPr/>
    </dgm:pt>
    <dgm:pt modelId="{8FE4FFFD-5325-4211-B28F-78DBFD2F8EF9}" type="pres">
      <dgm:prSet presAssocID="{0F429C31-3131-4049-83A7-7B26714D5D1B}" presName="vertSpace2b" presStyleCnt="0"/>
      <dgm:spPr/>
    </dgm:pt>
    <dgm:pt modelId="{B1747121-7F0C-4F59-875B-88DB22AC746F}" type="pres">
      <dgm:prSet presAssocID="{3ABBB6A1-4CD1-43BC-A54F-7C5AF4F72C50}" presName="horz2" presStyleCnt="0"/>
      <dgm:spPr/>
    </dgm:pt>
    <dgm:pt modelId="{1E5C86DD-2E91-484F-8182-D6F579174CDD}" type="pres">
      <dgm:prSet presAssocID="{3ABBB6A1-4CD1-43BC-A54F-7C5AF4F72C50}" presName="horzSpace2" presStyleCnt="0"/>
      <dgm:spPr/>
    </dgm:pt>
    <dgm:pt modelId="{11D6A3B1-DE42-4DBA-A5EF-D6EEBA4D267F}" type="pres">
      <dgm:prSet presAssocID="{3ABBB6A1-4CD1-43BC-A54F-7C5AF4F72C50}" presName="tx2" presStyleLbl="revTx" presStyleIdx="3" presStyleCnt="4" custScaleX="111779" custScaleY="45141"/>
      <dgm:spPr/>
    </dgm:pt>
    <dgm:pt modelId="{D53B6CF1-EE98-4245-BF43-3EEE1C40DC54}" type="pres">
      <dgm:prSet presAssocID="{3ABBB6A1-4CD1-43BC-A54F-7C5AF4F72C50}" presName="vert2" presStyleCnt="0"/>
      <dgm:spPr/>
    </dgm:pt>
    <dgm:pt modelId="{A6FC3B66-BBB3-42F5-8749-F03E054E9760}" type="pres">
      <dgm:prSet presAssocID="{3ABBB6A1-4CD1-43BC-A54F-7C5AF4F72C50}" presName="thinLine2b" presStyleLbl="callout" presStyleIdx="2" presStyleCnt="3"/>
      <dgm:spPr/>
    </dgm:pt>
    <dgm:pt modelId="{3AF07229-82CB-440B-9918-0FFE0B8A96EE}" type="pres">
      <dgm:prSet presAssocID="{3ABBB6A1-4CD1-43BC-A54F-7C5AF4F72C50}" presName="vertSpace2b" presStyleCnt="0"/>
      <dgm:spPr/>
    </dgm:pt>
  </dgm:ptLst>
  <dgm:cxnLst>
    <dgm:cxn modelId="{C707C20E-FC9A-4A89-BEA6-43A5587477B3}" srcId="{A9D1CF45-114E-4060-AFB2-24F6608B7D41}" destId="{3ABBB6A1-4CD1-43BC-A54F-7C5AF4F72C50}" srcOrd="2" destOrd="0" parTransId="{2AAE9A83-AAA7-49D3-87C0-1D8BCE0F0043}" sibTransId="{CD3D1DAD-16BF-446F-B8F1-7DD5083DA270}"/>
    <dgm:cxn modelId="{AC39B72A-84BD-4BA8-AA70-AE4FFD9255DD}" type="presOf" srcId="{A9D1CF45-114E-4060-AFB2-24F6608B7D41}" destId="{83D0070B-D743-4DBA-962A-68BC192299E2}" srcOrd="0" destOrd="0" presId="urn:microsoft.com/office/officeart/2008/layout/LinedList"/>
    <dgm:cxn modelId="{FE171433-EE88-4680-B353-1794CB88A445}" type="presOf" srcId="{D1FF812C-BB70-4BAA-973A-322393AE7764}" destId="{20C24E55-F656-444A-B9C9-7512B667D00A}" srcOrd="0" destOrd="0" presId="urn:microsoft.com/office/officeart/2008/layout/LinedList"/>
    <dgm:cxn modelId="{788D053D-6164-49AD-8AE1-B88CA905EFF4}" srcId="{D1FF812C-BB70-4BAA-973A-322393AE7764}" destId="{A9D1CF45-114E-4060-AFB2-24F6608B7D41}" srcOrd="0" destOrd="0" parTransId="{E4001DAE-F0BB-4653-BC28-EB46466D23EA}" sibTransId="{83001F88-3653-4479-94DB-EA0210D99174}"/>
    <dgm:cxn modelId="{B061C277-FB18-4A4B-AE64-E02980E5458C}" srcId="{A9D1CF45-114E-4060-AFB2-24F6608B7D41}" destId="{0F429C31-3131-4049-83A7-7B26714D5D1B}" srcOrd="1" destOrd="0" parTransId="{20CA717F-3D2E-4F7F-87F8-5ED422A40FE9}" sibTransId="{4A3E1FAC-C32D-4C3E-B88B-B482F737F83F}"/>
    <dgm:cxn modelId="{ED48885A-F939-4FFD-A2FC-769C219E4C38}" type="presOf" srcId="{3ABBB6A1-4CD1-43BC-A54F-7C5AF4F72C50}" destId="{11D6A3B1-DE42-4DBA-A5EF-D6EEBA4D267F}" srcOrd="0" destOrd="0" presId="urn:microsoft.com/office/officeart/2008/layout/LinedList"/>
    <dgm:cxn modelId="{B5066CAA-D729-40AF-B000-A38E3294F130}" type="presOf" srcId="{40D2E315-1661-4D5F-9076-5752C6104BF6}" destId="{8551C9B6-B4EC-4784-A5F4-CBC2D734E715}" srcOrd="0" destOrd="0" presId="urn:microsoft.com/office/officeart/2008/layout/LinedList"/>
    <dgm:cxn modelId="{5B8F39AD-5F2C-4E33-BBCE-ED4295EC85F7}" srcId="{A9D1CF45-114E-4060-AFB2-24F6608B7D41}" destId="{40D2E315-1661-4D5F-9076-5752C6104BF6}" srcOrd="0" destOrd="0" parTransId="{000B0B0D-E625-4817-A425-AF0A050E1F62}" sibTransId="{6BEA84B0-97BE-4834-A178-8A808225982E}"/>
    <dgm:cxn modelId="{B8F8A4B5-654D-4A3F-9B86-5DE011315CFE}" type="presOf" srcId="{0F429C31-3131-4049-83A7-7B26714D5D1B}" destId="{265C70BA-6CF5-40DB-B9E6-4A48A7A3F5C7}" srcOrd="0" destOrd="0" presId="urn:microsoft.com/office/officeart/2008/layout/LinedList"/>
    <dgm:cxn modelId="{3AF467B8-83A5-408F-A06C-515F3C738FB0}" type="presParOf" srcId="{20C24E55-F656-444A-B9C9-7512B667D00A}" destId="{D607B53F-E3E3-42D7-8A96-292F59A715B3}" srcOrd="0" destOrd="0" presId="urn:microsoft.com/office/officeart/2008/layout/LinedList"/>
    <dgm:cxn modelId="{73DFA65D-E233-443D-89CD-70B585746946}" type="presParOf" srcId="{20C24E55-F656-444A-B9C9-7512B667D00A}" destId="{E15E4689-A9B0-4982-B57C-816BA379D769}" srcOrd="1" destOrd="0" presId="urn:microsoft.com/office/officeart/2008/layout/LinedList"/>
    <dgm:cxn modelId="{73D80823-93A7-4155-8C06-850A7F521F93}" type="presParOf" srcId="{E15E4689-A9B0-4982-B57C-816BA379D769}" destId="{83D0070B-D743-4DBA-962A-68BC192299E2}" srcOrd="0" destOrd="0" presId="urn:microsoft.com/office/officeart/2008/layout/LinedList"/>
    <dgm:cxn modelId="{09CDA7E5-4723-48AB-9659-EBEE720A9464}" type="presParOf" srcId="{E15E4689-A9B0-4982-B57C-816BA379D769}" destId="{C5F75657-D33C-4AF4-A26A-76CE5E321E1F}" srcOrd="1" destOrd="0" presId="urn:microsoft.com/office/officeart/2008/layout/LinedList"/>
    <dgm:cxn modelId="{C2DF517B-F721-4F7E-A30C-7E2825CD380C}" type="presParOf" srcId="{C5F75657-D33C-4AF4-A26A-76CE5E321E1F}" destId="{757C78B4-2526-4AD9-B104-5665E7734D9E}" srcOrd="0" destOrd="0" presId="urn:microsoft.com/office/officeart/2008/layout/LinedList"/>
    <dgm:cxn modelId="{EA99838B-830A-4FF9-BB05-75FC1EA275E2}" type="presParOf" srcId="{C5F75657-D33C-4AF4-A26A-76CE5E321E1F}" destId="{1CB7D3B7-1528-4C75-9A67-A15E6BF583F6}" srcOrd="1" destOrd="0" presId="urn:microsoft.com/office/officeart/2008/layout/LinedList"/>
    <dgm:cxn modelId="{CDA35037-B359-4FD3-BC94-9BFB3430FAC4}" type="presParOf" srcId="{1CB7D3B7-1528-4C75-9A67-A15E6BF583F6}" destId="{CE5E4D92-9636-4CA5-A0A7-1D8E935EB168}" srcOrd="0" destOrd="0" presId="urn:microsoft.com/office/officeart/2008/layout/LinedList"/>
    <dgm:cxn modelId="{05B45156-F869-4AEB-92D2-CB77741A4A59}" type="presParOf" srcId="{1CB7D3B7-1528-4C75-9A67-A15E6BF583F6}" destId="{8551C9B6-B4EC-4784-A5F4-CBC2D734E715}" srcOrd="1" destOrd="0" presId="urn:microsoft.com/office/officeart/2008/layout/LinedList"/>
    <dgm:cxn modelId="{A34305F3-3CCB-409B-96C0-4F7B2F87007F}" type="presParOf" srcId="{1CB7D3B7-1528-4C75-9A67-A15E6BF583F6}" destId="{9CE8762C-C680-41DA-ABFC-F8CC31F47DCA}" srcOrd="2" destOrd="0" presId="urn:microsoft.com/office/officeart/2008/layout/LinedList"/>
    <dgm:cxn modelId="{80B5DF75-92E1-474E-9611-ABD7D5CF6917}" type="presParOf" srcId="{C5F75657-D33C-4AF4-A26A-76CE5E321E1F}" destId="{F9150E63-668F-4983-B5FB-B2D3DC7D632F}" srcOrd="2" destOrd="0" presId="urn:microsoft.com/office/officeart/2008/layout/LinedList"/>
    <dgm:cxn modelId="{DA74563C-46FB-437B-8F9D-A1D5CD40F09F}" type="presParOf" srcId="{C5F75657-D33C-4AF4-A26A-76CE5E321E1F}" destId="{959A4A81-C3EA-4C3D-8F80-1FEE1BC042B5}" srcOrd="3" destOrd="0" presId="urn:microsoft.com/office/officeart/2008/layout/LinedList"/>
    <dgm:cxn modelId="{B8F746F2-AE2F-45E8-AD44-08A41218A87E}" type="presParOf" srcId="{C5F75657-D33C-4AF4-A26A-76CE5E321E1F}" destId="{3F89F6E3-4C9F-4FF1-83E0-73747B7F0D57}" srcOrd="4" destOrd="0" presId="urn:microsoft.com/office/officeart/2008/layout/LinedList"/>
    <dgm:cxn modelId="{1BF6D8C0-16EA-4BD2-969A-E2828C88ABC6}" type="presParOf" srcId="{3F89F6E3-4C9F-4FF1-83E0-73747B7F0D57}" destId="{29209E9D-E673-40A4-BACA-0599A157144F}" srcOrd="0" destOrd="0" presId="urn:microsoft.com/office/officeart/2008/layout/LinedList"/>
    <dgm:cxn modelId="{F4439177-98C5-4140-BF27-BA7CF873B97E}" type="presParOf" srcId="{3F89F6E3-4C9F-4FF1-83E0-73747B7F0D57}" destId="{265C70BA-6CF5-40DB-B9E6-4A48A7A3F5C7}" srcOrd="1" destOrd="0" presId="urn:microsoft.com/office/officeart/2008/layout/LinedList"/>
    <dgm:cxn modelId="{8CDDBAD5-2AA3-4026-A1C3-2D7AF65B1A3B}" type="presParOf" srcId="{3F89F6E3-4C9F-4FF1-83E0-73747B7F0D57}" destId="{DE3F84D2-F3C4-4623-BC07-FEBBB5CB31E8}" srcOrd="2" destOrd="0" presId="urn:microsoft.com/office/officeart/2008/layout/LinedList"/>
    <dgm:cxn modelId="{3E292103-798C-4A36-8599-3966BDEFEB10}" type="presParOf" srcId="{C5F75657-D33C-4AF4-A26A-76CE5E321E1F}" destId="{32813F94-4A00-4B13-B570-297B878EBA43}" srcOrd="5" destOrd="0" presId="urn:microsoft.com/office/officeart/2008/layout/LinedList"/>
    <dgm:cxn modelId="{27ECA319-2D06-44D3-A0BE-23138B72AD09}" type="presParOf" srcId="{C5F75657-D33C-4AF4-A26A-76CE5E321E1F}" destId="{8FE4FFFD-5325-4211-B28F-78DBFD2F8EF9}" srcOrd="6" destOrd="0" presId="urn:microsoft.com/office/officeart/2008/layout/LinedList"/>
    <dgm:cxn modelId="{AC809014-C63C-43F0-A397-681C77C43D02}" type="presParOf" srcId="{C5F75657-D33C-4AF4-A26A-76CE5E321E1F}" destId="{B1747121-7F0C-4F59-875B-88DB22AC746F}" srcOrd="7" destOrd="0" presId="urn:microsoft.com/office/officeart/2008/layout/LinedList"/>
    <dgm:cxn modelId="{2E4B3B8B-29E3-4A78-95D2-8C3709F1BCE5}" type="presParOf" srcId="{B1747121-7F0C-4F59-875B-88DB22AC746F}" destId="{1E5C86DD-2E91-484F-8182-D6F579174CDD}" srcOrd="0" destOrd="0" presId="urn:microsoft.com/office/officeart/2008/layout/LinedList"/>
    <dgm:cxn modelId="{9C06808C-B74A-490E-B31D-60D47EC2F445}" type="presParOf" srcId="{B1747121-7F0C-4F59-875B-88DB22AC746F}" destId="{11D6A3B1-DE42-4DBA-A5EF-D6EEBA4D267F}" srcOrd="1" destOrd="0" presId="urn:microsoft.com/office/officeart/2008/layout/LinedList"/>
    <dgm:cxn modelId="{41EB9379-2507-42E6-9F70-2250BB157C4A}" type="presParOf" srcId="{B1747121-7F0C-4F59-875B-88DB22AC746F}" destId="{D53B6CF1-EE98-4245-BF43-3EEE1C40DC54}" srcOrd="2" destOrd="0" presId="urn:microsoft.com/office/officeart/2008/layout/LinedList"/>
    <dgm:cxn modelId="{55A5A7CA-5E58-4DF2-BD93-5F5DF89EF322}" type="presParOf" srcId="{C5F75657-D33C-4AF4-A26A-76CE5E321E1F}" destId="{A6FC3B66-BBB3-42F5-8749-F03E054E9760}" srcOrd="8" destOrd="0" presId="urn:microsoft.com/office/officeart/2008/layout/LinedList"/>
    <dgm:cxn modelId="{28817315-B9C4-4115-B81D-141B2B729313}" type="presParOf" srcId="{C5F75657-D33C-4AF4-A26A-76CE5E321E1F}" destId="{3AF07229-82CB-440B-9918-0FFE0B8A96EE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164B8C-CEA8-4B02-AF42-3EB371AA3D01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BY"/>
        </a:p>
      </dgm:t>
    </dgm:pt>
    <dgm:pt modelId="{435BA0E6-38F8-49A4-B8AF-2872926B07A9}">
      <dgm:prSet phldrT="[Текст]"/>
      <dgm:spPr/>
      <dgm:t>
        <a:bodyPr/>
        <a:lstStyle/>
        <a:p>
          <a:r>
            <a:rPr lang="ru-BY" dirty="0" err="1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формировани</a:t>
          </a:r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е</a:t>
          </a:r>
          <a:r>
            <a:rPr lang="ru-BY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 адекватного отношения к процессу социокультурной интеграции иностранных </a:t>
          </a:r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учащихся</a:t>
          </a:r>
          <a:r>
            <a:rPr lang="ru-BY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 в целом и ее субъектов в частности </a:t>
          </a:r>
          <a:endParaRPr lang="ru-BY" dirty="0"/>
        </a:p>
      </dgm:t>
    </dgm:pt>
    <dgm:pt modelId="{31EE6422-6F6F-4AF2-AE15-F0663BC75704}" type="parTrans" cxnId="{C7044113-BA65-45F7-9153-EB93D12A9DA9}">
      <dgm:prSet/>
      <dgm:spPr/>
      <dgm:t>
        <a:bodyPr/>
        <a:lstStyle/>
        <a:p>
          <a:endParaRPr lang="ru-BY"/>
        </a:p>
      </dgm:t>
    </dgm:pt>
    <dgm:pt modelId="{CD8CBABA-C04E-400D-A520-87CC739ED0ED}" type="sibTrans" cxnId="{C7044113-BA65-45F7-9153-EB93D12A9DA9}">
      <dgm:prSet/>
      <dgm:spPr/>
      <dgm:t>
        <a:bodyPr/>
        <a:lstStyle/>
        <a:p>
          <a:endParaRPr lang="ru-BY"/>
        </a:p>
      </dgm:t>
    </dgm:pt>
    <dgm:pt modelId="{D4673066-922E-4A75-ADCF-8CC1DBFC3D77}">
      <dgm:prSet phldrT="[Текст]"/>
      <dgm:spPr/>
      <dgm:t>
        <a:bodyPr/>
        <a:lstStyle/>
        <a:p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формирование </a:t>
          </a:r>
          <a:r>
            <a:rPr lang="ru-BY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позитивного или нейтрального восприятия педагогическим коллективом полиэтнического состава </a:t>
          </a:r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учреждения образования</a:t>
          </a:r>
          <a:r>
            <a:rPr lang="ru-BY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 как новой образовательной реальности</a:t>
          </a:r>
          <a:endParaRPr lang="ru-BY" dirty="0"/>
        </a:p>
      </dgm:t>
    </dgm:pt>
    <dgm:pt modelId="{7E76E373-2B35-491A-A51E-7C41FB3DA016}" type="parTrans" cxnId="{C564AD04-0834-4A8A-AAC1-4075481F8691}">
      <dgm:prSet/>
      <dgm:spPr/>
      <dgm:t>
        <a:bodyPr/>
        <a:lstStyle/>
        <a:p>
          <a:endParaRPr lang="ru-BY"/>
        </a:p>
      </dgm:t>
    </dgm:pt>
    <dgm:pt modelId="{5E5CEE67-DD29-47A1-A204-80EDEBA4DB86}" type="sibTrans" cxnId="{C564AD04-0834-4A8A-AAC1-4075481F8691}">
      <dgm:prSet/>
      <dgm:spPr/>
      <dgm:t>
        <a:bodyPr/>
        <a:lstStyle/>
        <a:p>
          <a:endParaRPr lang="ru-BY"/>
        </a:p>
      </dgm:t>
    </dgm:pt>
    <dgm:pt modelId="{FDC40C72-6059-460F-B632-EBD60E7CE8B6}">
      <dgm:prSet phldrT="[Текст]"/>
      <dgm:spPr/>
      <dgm:t>
        <a:bodyPr/>
        <a:lstStyle/>
        <a:p>
          <a:r>
            <a:rPr lang="ru-BY" dirty="0" err="1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снижени</a:t>
          </a:r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е</a:t>
          </a:r>
          <a:r>
            <a:rPr lang="ru-BY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 уровня эмоциональной напряженности в педагогическом коллективе, связанной с работой </a:t>
          </a:r>
          <a:r>
            <a:rPr lang="ru-RU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в поликультурном образовательном пространстве</a:t>
          </a:r>
          <a:endParaRPr lang="ru-BY" dirty="0"/>
        </a:p>
      </dgm:t>
    </dgm:pt>
    <dgm:pt modelId="{F5D21064-80E2-47B9-94E8-ACE7FBA744DF}" type="parTrans" cxnId="{61725B38-6C70-41B5-A98C-7533C2D43D50}">
      <dgm:prSet/>
      <dgm:spPr/>
      <dgm:t>
        <a:bodyPr/>
        <a:lstStyle/>
        <a:p>
          <a:endParaRPr lang="ru-BY"/>
        </a:p>
      </dgm:t>
    </dgm:pt>
    <dgm:pt modelId="{02EB067E-B5BD-4F96-A9E3-78E42324D3A8}" type="sibTrans" cxnId="{61725B38-6C70-41B5-A98C-7533C2D43D50}">
      <dgm:prSet/>
      <dgm:spPr/>
      <dgm:t>
        <a:bodyPr/>
        <a:lstStyle/>
        <a:p>
          <a:endParaRPr lang="ru-BY"/>
        </a:p>
      </dgm:t>
    </dgm:pt>
    <dgm:pt modelId="{CD2BECDA-D3E5-4275-854E-D408139B590C}">
      <dgm:prSet phldrT="[Текст]" phldr="1"/>
      <dgm:spPr/>
      <dgm:t>
        <a:bodyPr/>
        <a:lstStyle/>
        <a:p>
          <a:endParaRPr lang="ru-BY" dirty="0"/>
        </a:p>
      </dgm:t>
    </dgm:pt>
    <dgm:pt modelId="{9B9C1B39-7116-4BB8-8EA6-5B57B7736EE4}" type="sibTrans" cxnId="{202C713D-EB60-456C-B8D2-3927A32B1D5B}">
      <dgm:prSet/>
      <dgm:spPr>
        <a:blipFill>
          <a:blip xmlns:r="http://schemas.openxmlformats.org/officeDocument/2006/relationships" r:embed="rId1"/>
          <a:srcRect/>
          <a:stretch>
            <a:fillRect l="-14000" r="-14000"/>
          </a:stretch>
        </a:blipFill>
      </dgm:spPr>
      <dgm:t>
        <a:bodyPr/>
        <a:lstStyle/>
        <a:p>
          <a:endParaRPr lang="ru-BY"/>
        </a:p>
      </dgm:t>
    </dgm:pt>
    <dgm:pt modelId="{2C9D8722-47F7-49E8-993B-3AB6DFE0D63D}" type="parTrans" cxnId="{202C713D-EB60-456C-B8D2-3927A32B1D5B}">
      <dgm:prSet/>
      <dgm:spPr/>
      <dgm:t>
        <a:bodyPr/>
        <a:lstStyle/>
        <a:p>
          <a:endParaRPr lang="ru-BY"/>
        </a:p>
      </dgm:t>
    </dgm:pt>
    <dgm:pt modelId="{2663ACBE-DF7E-4181-8412-970B75E4E8EB}" type="pres">
      <dgm:prSet presAssocID="{C2164B8C-CEA8-4B02-AF42-3EB371AA3D01}" presName="Name0" presStyleCnt="0">
        <dgm:presLayoutVars>
          <dgm:dir/>
        </dgm:presLayoutVars>
      </dgm:prSet>
      <dgm:spPr/>
    </dgm:pt>
    <dgm:pt modelId="{29622A3A-AA8F-4A22-A087-225E33627D6F}" type="pres">
      <dgm:prSet presAssocID="{9B9C1B39-7116-4BB8-8EA6-5B57B7736EE4}" presName="picture_1" presStyleLbl="bgImgPlace1" presStyleIdx="0" presStyleCnt="1" custLinFactNeighborX="-826" custLinFactNeighborY="-216"/>
      <dgm:spPr/>
    </dgm:pt>
    <dgm:pt modelId="{41D8EF47-A44B-4D1C-843E-8E5BB525946B}" type="pres">
      <dgm:prSet presAssocID="{CD2BECDA-D3E5-4275-854E-D408139B590C}" presName="text_1" presStyleLbl="node1" presStyleIdx="0" presStyleCnt="0" custFlipVert="1" custScaleY="3477" custLinFactNeighborY="39715">
        <dgm:presLayoutVars>
          <dgm:bulletEnabled val="1"/>
        </dgm:presLayoutVars>
      </dgm:prSet>
      <dgm:spPr/>
    </dgm:pt>
    <dgm:pt modelId="{992821C3-CDBF-4C87-A3C0-011608B66B38}" type="pres">
      <dgm:prSet presAssocID="{C2164B8C-CEA8-4B02-AF42-3EB371AA3D01}" presName="linV" presStyleCnt="0"/>
      <dgm:spPr/>
    </dgm:pt>
    <dgm:pt modelId="{20F8D78B-6C70-43E2-A48A-21BD8A6A0C49}" type="pres">
      <dgm:prSet presAssocID="{435BA0E6-38F8-49A4-B8AF-2872926B07A9}" presName="pair" presStyleCnt="0"/>
      <dgm:spPr/>
    </dgm:pt>
    <dgm:pt modelId="{2E8B3C02-5DBA-4B6E-9F39-5A55D2B5D001}" type="pres">
      <dgm:prSet presAssocID="{435BA0E6-38F8-49A4-B8AF-2872926B07A9}" presName="spaceH" presStyleLbl="node1" presStyleIdx="0" presStyleCnt="0"/>
      <dgm:spPr/>
    </dgm:pt>
    <dgm:pt modelId="{FC10D681-2264-4A8E-BCD4-42B5ADF00E65}" type="pres">
      <dgm:prSet presAssocID="{435BA0E6-38F8-49A4-B8AF-2872926B07A9}" presName="desPictures" presStyleLbl="alignImgPlace1" presStyleIdx="0" presStyleCnt="3"/>
      <dgm:spPr/>
    </dgm:pt>
    <dgm:pt modelId="{3AF06778-D43D-4ACB-ABE7-FEB2BF82497A}" type="pres">
      <dgm:prSet presAssocID="{435BA0E6-38F8-49A4-B8AF-2872926B07A9}" presName="desTextWrapper" presStyleCnt="0"/>
      <dgm:spPr/>
    </dgm:pt>
    <dgm:pt modelId="{807E135F-4E8E-474E-957F-D85FA82CC9C3}" type="pres">
      <dgm:prSet presAssocID="{435BA0E6-38F8-49A4-B8AF-2872926B07A9}" presName="desText" presStyleLbl="revTx" presStyleIdx="0" presStyleCnt="3">
        <dgm:presLayoutVars>
          <dgm:bulletEnabled val="1"/>
        </dgm:presLayoutVars>
      </dgm:prSet>
      <dgm:spPr/>
    </dgm:pt>
    <dgm:pt modelId="{2BA916E1-F2B8-4753-8298-A30E386E3E65}" type="pres">
      <dgm:prSet presAssocID="{CD8CBABA-C04E-400D-A520-87CC739ED0ED}" presName="spaceV" presStyleCnt="0"/>
      <dgm:spPr/>
    </dgm:pt>
    <dgm:pt modelId="{B8E6B39B-0B2A-4DA9-8F27-FA15725F05D3}" type="pres">
      <dgm:prSet presAssocID="{D4673066-922E-4A75-ADCF-8CC1DBFC3D77}" presName="pair" presStyleCnt="0"/>
      <dgm:spPr/>
    </dgm:pt>
    <dgm:pt modelId="{D25449E0-E2E5-4457-97D1-239E225D8620}" type="pres">
      <dgm:prSet presAssocID="{D4673066-922E-4A75-ADCF-8CC1DBFC3D77}" presName="spaceH" presStyleLbl="node1" presStyleIdx="0" presStyleCnt="0"/>
      <dgm:spPr/>
    </dgm:pt>
    <dgm:pt modelId="{E6A52B65-E69D-4C16-ACDF-2113326D31E6}" type="pres">
      <dgm:prSet presAssocID="{D4673066-922E-4A75-ADCF-8CC1DBFC3D77}" presName="desPictures" presStyleLbl="alignImgPlace1" presStyleIdx="1" presStyleCnt="3"/>
      <dgm:spPr/>
    </dgm:pt>
    <dgm:pt modelId="{FF69C544-555E-4C67-84AB-A08D3444EDC1}" type="pres">
      <dgm:prSet presAssocID="{D4673066-922E-4A75-ADCF-8CC1DBFC3D77}" presName="desTextWrapper" presStyleCnt="0"/>
      <dgm:spPr/>
    </dgm:pt>
    <dgm:pt modelId="{8F603F97-9BB0-45AD-BCDE-A6602EF0024B}" type="pres">
      <dgm:prSet presAssocID="{D4673066-922E-4A75-ADCF-8CC1DBFC3D77}" presName="desText" presStyleLbl="revTx" presStyleIdx="1" presStyleCnt="3">
        <dgm:presLayoutVars>
          <dgm:bulletEnabled val="1"/>
        </dgm:presLayoutVars>
      </dgm:prSet>
      <dgm:spPr/>
    </dgm:pt>
    <dgm:pt modelId="{DF152241-A0F6-4267-BA46-4BEA6D26720B}" type="pres">
      <dgm:prSet presAssocID="{5E5CEE67-DD29-47A1-A204-80EDEBA4DB86}" presName="spaceV" presStyleCnt="0"/>
      <dgm:spPr/>
    </dgm:pt>
    <dgm:pt modelId="{59E6BF28-6D95-4E75-A0BC-20602B4A8554}" type="pres">
      <dgm:prSet presAssocID="{FDC40C72-6059-460F-B632-EBD60E7CE8B6}" presName="pair" presStyleCnt="0"/>
      <dgm:spPr/>
    </dgm:pt>
    <dgm:pt modelId="{8437B713-8C2A-4B1B-8A42-32DE23A01F7E}" type="pres">
      <dgm:prSet presAssocID="{FDC40C72-6059-460F-B632-EBD60E7CE8B6}" presName="spaceH" presStyleLbl="node1" presStyleIdx="0" presStyleCnt="0"/>
      <dgm:spPr/>
    </dgm:pt>
    <dgm:pt modelId="{8F9A13CC-89C8-4AAB-B66D-8F63ECA59849}" type="pres">
      <dgm:prSet presAssocID="{FDC40C72-6059-460F-B632-EBD60E7CE8B6}" presName="desPictures" presStyleLbl="alignImgPlace1" presStyleIdx="2" presStyleCnt="3"/>
      <dgm:spPr/>
    </dgm:pt>
    <dgm:pt modelId="{3F052662-5294-4D0E-A506-23285AA4A69B}" type="pres">
      <dgm:prSet presAssocID="{FDC40C72-6059-460F-B632-EBD60E7CE8B6}" presName="desTextWrapper" presStyleCnt="0"/>
      <dgm:spPr/>
    </dgm:pt>
    <dgm:pt modelId="{DC35A789-B2AD-40C6-B47C-8A6B1B31246F}" type="pres">
      <dgm:prSet presAssocID="{FDC40C72-6059-460F-B632-EBD60E7CE8B6}" presName="desText" presStyleLbl="revTx" presStyleIdx="2" presStyleCnt="3">
        <dgm:presLayoutVars>
          <dgm:bulletEnabled val="1"/>
        </dgm:presLayoutVars>
      </dgm:prSet>
      <dgm:spPr/>
    </dgm:pt>
    <dgm:pt modelId="{3311F23D-A698-474C-8D8C-C0F99440FC5F}" type="pres">
      <dgm:prSet presAssocID="{C2164B8C-CEA8-4B02-AF42-3EB371AA3D01}" presName="maxNode" presStyleCnt="0"/>
      <dgm:spPr/>
    </dgm:pt>
    <dgm:pt modelId="{70FA302F-5969-4630-940D-25908E0CB70E}" type="pres">
      <dgm:prSet presAssocID="{C2164B8C-CEA8-4B02-AF42-3EB371AA3D01}" presName="Name33" presStyleCnt="0"/>
      <dgm:spPr/>
    </dgm:pt>
  </dgm:ptLst>
  <dgm:cxnLst>
    <dgm:cxn modelId="{C564AD04-0834-4A8A-AAC1-4075481F8691}" srcId="{C2164B8C-CEA8-4B02-AF42-3EB371AA3D01}" destId="{D4673066-922E-4A75-ADCF-8CC1DBFC3D77}" srcOrd="2" destOrd="0" parTransId="{7E76E373-2B35-491A-A51E-7C41FB3DA016}" sibTransId="{5E5CEE67-DD29-47A1-A204-80EDEBA4DB86}"/>
    <dgm:cxn modelId="{7C2D5D07-DE1D-4316-9129-DCCE8195852A}" type="presOf" srcId="{FDC40C72-6059-460F-B632-EBD60E7CE8B6}" destId="{DC35A789-B2AD-40C6-B47C-8A6B1B31246F}" srcOrd="0" destOrd="0" presId="urn:microsoft.com/office/officeart/2008/layout/AccentedPicture"/>
    <dgm:cxn modelId="{C7044113-BA65-45F7-9153-EB93D12A9DA9}" srcId="{C2164B8C-CEA8-4B02-AF42-3EB371AA3D01}" destId="{435BA0E6-38F8-49A4-B8AF-2872926B07A9}" srcOrd="1" destOrd="0" parTransId="{31EE6422-6F6F-4AF2-AE15-F0663BC75704}" sibTransId="{CD8CBABA-C04E-400D-A520-87CC739ED0ED}"/>
    <dgm:cxn modelId="{5A1D9415-352D-4528-B414-BE19E83B7A61}" type="presOf" srcId="{435BA0E6-38F8-49A4-B8AF-2872926B07A9}" destId="{807E135F-4E8E-474E-957F-D85FA82CC9C3}" srcOrd="0" destOrd="0" presId="urn:microsoft.com/office/officeart/2008/layout/AccentedPicture"/>
    <dgm:cxn modelId="{61725B38-6C70-41B5-A98C-7533C2D43D50}" srcId="{C2164B8C-CEA8-4B02-AF42-3EB371AA3D01}" destId="{FDC40C72-6059-460F-B632-EBD60E7CE8B6}" srcOrd="3" destOrd="0" parTransId="{F5D21064-80E2-47B9-94E8-ACE7FBA744DF}" sibTransId="{02EB067E-B5BD-4F96-A9E3-78E42324D3A8}"/>
    <dgm:cxn modelId="{202C713D-EB60-456C-B8D2-3927A32B1D5B}" srcId="{C2164B8C-CEA8-4B02-AF42-3EB371AA3D01}" destId="{CD2BECDA-D3E5-4275-854E-D408139B590C}" srcOrd="0" destOrd="0" parTransId="{2C9D8722-47F7-49E8-993B-3AB6DFE0D63D}" sibTransId="{9B9C1B39-7116-4BB8-8EA6-5B57B7736EE4}"/>
    <dgm:cxn modelId="{0491A05E-2616-4536-A151-8C781A33D017}" type="presOf" srcId="{D4673066-922E-4A75-ADCF-8CC1DBFC3D77}" destId="{8F603F97-9BB0-45AD-BCDE-A6602EF0024B}" srcOrd="0" destOrd="0" presId="urn:microsoft.com/office/officeart/2008/layout/AccentedPicture"/>
    <dgm:cxn modelId="{BB1E9ED2-7A74-46C7-ACB5-FAA815DC1B79}" type="presOf" srcId="{C2164B8C-CEA8-4B02-AF42-3EB371AA3D01}" destId="{2663ACBE-DF7E-4181-8412-970B75E4E8EB}" srcOrd="0" destOrd="0" presId="urn:microsoft.com/office/officeart/2008/layout/AccentedPicture"/>
    <dgm:cxn modelId="{2058BCF0-C943-4D88-B289-3E50878FF5E9}" type="presOf" srcId="{CD2BECDA-D3E5-4275-854E-D408139B590C}" destId="{41D8EF47-A44B-4D1C-843E-8E5BB525946B}" srcOrd="0" destOrd="0" presId="urn:microsoft.com/office/officeart/2008/layout/AccentedPicture"/>
    <dgm:cxn modelId="{AD1CD4FE-D1D4-4096-82AA-A0F91D70A707}" type="presOf" srcId="{9B9C1B39-7116-4BB8-8EA6-5B57B7736EE4}" destId="{29622A3A-AA8F-4A22-A087-225E33627D6F}" srcOrd="0" destOrd="0" presId="urn:microsoft.com/office/officeart/2008/layout/AccentedPicture"/>
    <dgm:cxn modelId="{B2D79654-081C-46D1-AAA3-E91CFC9A5444}" type="presParOf" srcId="{2663ACBE-DF7E-4181-8412-970B75E4E8EB}" destId="{29622A3A-AA8F-4A22-A087-225E33627D6F}" srcOrd="0" destOrd="0" presId="urn:microsoft.com/office/officeart/2008/layout/AccentedPicture"/>
    <dgm:cxn modelId="{91EDDE11-74D5-4EFB-A468-919C7B613C02}" type="presParOf" srcId="{2663ACBE-DF7E-4181-8412-970B75E4E8EB}" destId="{41D8EF47-A44B-4D1C-843E-8E5BB525946B}" srcOrd="1" destOrd="0" presId="urn:microsoft.com/office/officeart/2008/layout/AccentedPicture"/>
    <dgm:cxn modelId="{1F433809-B920-41B1-B7DA-D09F98C85BDF}" type="presParOf" srcId="{2663ACBE-DF7E-4181-8412-970B75E4E8EB}" destId="{992821C3-CDBF-4C87-A3C0-011608B66B38}" srcOrd="2" destOrd="0" presId="urn:microsoft.com/office/officeart/2008/layout/AccentedPicture"/>
    <dgm:cxn modelId="{62876CCC-E125-4326-890E-C9BF062AB8CE}" type="presParOf" srcId="{992821C3-CDBF-4C87-A3C0-011608B66B38}" destId="{20F8D78B-6C70-43E2-A48A-21BD8A6A0C49}" srcOrd="0" destOrd="0" presId="urn:microsoft.com/office/officeart/2008/layout/AccentedPicture"/>
    <dgm:cxn modelId="{51C733BF-010F-47DB-A174-79CFE6D26968}" type="presParOf" srcId="{20F8D78B-6C70-43E2-A48A-21BD8A6A0C49}" destId="{2E8B3C02-5DBA-4B6E-9F39-5A55D2B5D001}" srcOrd="0" destOrd="0" presId="urn:microsoft.com/office/officeart/2008/layout/AccentedPicture"/>
    <dgm:cxn modelId="{A5E9C9E7-1974-405F-AFB7-490027DC6068}" type="presParOf" srcId="{20F8D78B-6C70-43E2-A48A-21BD8A6A0C49}" destId="{FC10D681-2264-4A8E-BCD4-42B5ADF00E65}" srcOrd="1" destOrd="0" presId="urn:microsoft.com/office/officeart/2008/layout/AccentedPicture"/>
    <dgm:cxn modelId="{5A4854C4-CCF6-4C80-8305-1D0ABF1E3E11}" type="presParOf" srcId="{20F8D78B-6C70-43E2-A48A-21BD8A6A0C49}" destId="{3AF06778-D43D-4ACB-ABE7-FEB2BF82497A}" srcOrd="2" destOrd="0" presId="urn:microsoft.com/office/officeart/2008/layout/AccentedPicture"/>
    <dgm:cxn modelId="{C04AD26D-3498-4912-95BF-9597B000A9FD}" type="presParOf" srcId="{3AF06778-D43D-4ACB-ABE7-FEB2BF82497A}" destId="{807E135F-4E8E-474E-957F-D85FA82CC9C3}" srcOrd="0" destOrd="0" presId="urn:microsoft.com/office/officeart/2008/layout/AccentedPicture"/>
    <dgm:cxn modelId="{6EC44D6C-B951-47E1-8780-B813EB2E037F}" type="presParOf" srcId="{992821C3-CDBF-4C87-A3C0-011608B66B38}" destId="{2BA916E1-F2B8-4753-8298-A30E386E3E65}" srcOrd="1" destOrd="0" presId="urn:microsoft.com/office/officeart/2008/layout/AccentedPicture"/>
    <dgm:cxn modelId="{7C68793D-7CD3-44D9-9841-7361718CDEFD}" type="presParOf" srcId="{992821C3-CDBF-4C87-A3C0-011608B66B38}" destId="{B8E6B39B-0B2A-4DA9-8F27-FA15725F05D3}" srcOrd="2" destOrd="0" presId="urn:microsoft.com/office/officeart/2008/layout/AccentedPicture"/>
    <dgm:cxn modelId="{F1FF976F-ECD6-4096-9AF8-5B3E5F1311DC}" type="presParOf" srcId="{B8E6B39B-0B2A-4DA9-8F27-FA15725F05D3}" destId="{D25449E0-E2E5-4457-97D1-239E225D8620}" srcOrd="0" destOrd="0" presId="urn:microsoft.com/office/officeart/2008/layout/AccentedPicture"/>
    <dgm:cxn modelId="{64588902-39EA-4C1D-9648-A75BF1E3C93F}" type="presParOf" srcId="{B8E6B39B-0B2A-4DA9-8F27-FA15725F05D3}" destId="{E6A52B65-E69D-4C16-ACDF-2113326D31E6}" srcOrd="1" destOrd="0" presId="urn:microsoft.com/office/officeart/2008/layout/AccentedPicture"/>
    <dgm:cxn modelId="{17C5393B-C150-4438-8865-F09DA2063DBC}" type="presParOf" srcId="{B8E6B39B-0B2A-4DA9-8F27-FA15725F05D3}" destId="{FF69C544-555E-4C67-84AB-A08D3444EDC1}" srcOrd="2" destOrd="0" presId="urn:microsoft.com/office/officeart/2008/layout/AccentedPicture"/>
    <dgm:cxn modelId="{572A15ED-6FC0-4BFD-A834-1064412A9E38}" type="presParOf" srcId="{FF69C544-555E-4C67-84AB-A08D3444EDC1}" destId="{8F603F97-9BB0-45AD-BCDE-A6602EF0024B}" srcOrd="0" destOrd="0" presId="urn:microsoft.com/office/officeart/2008/layout/AccentedPicture"/>
    <dgm:cxn modelId="{CEAF9A4F-2623-4934-B792-9EA1630EB188}" type="presParOf" srcId="{992821C3-CDBF-4C87-A3C0-011608B66B38}" destId="{DF152241-A0F6-4267-BA46-4BEA6D26720B}" srcOrd="3" destOrd="0" presId="urn:microsoft.com/office/officeart/2008/layout/AccentedPicture"/>
    <dgm:cxn modelId="{2C1ABC09-B54A-4563-85B5-A92FFC5BA4D6}" type="presParOf" srcId="{992821C3-CDBF-4C87-A3C0-011608B66B38}" destId="{59E6BF28-6D95-4E75-A0BC-20602B4A8554}" srcOrd="4" destOrd="0" presId="urn:microsoft.com/office/officeart/2008/layout/AccentedPicture"/>
    <dgm:cxn modelId="{B5B9F660-E5F8-420E-B2C5-55AFCFFCFD1B}" type="presParOf" srcId="{59E6BF28-6D95-4E75-A0BC-20602B4A8554}" destId="{8437B713-8C2A-4B1B-8A42-32DE23A01F7E}" srcOrd="0" destOrd="0" presId="urn:microsoft.com/office/officeart/2008/layout/AccentedPicture"/>
    <dgm:cxn modelId="{CE93A4BC-987A-4875-8C42-860FBF5AD90B}" type="presParOf" srcId="{59E6BF28-6D95-4E75-A0BC-20602B4A8554}" destId="{8F9A13CC-89C8-4AAB-B66D-8F63ECA59849}" srcOrd="1" destOrd="0" presId="urn:microsoft.com/office/officeart/2008/layout/AccentedPicture"/>
    <dgm:cxn modelId="{98715AE2-B165-4F9E-A032-5749E10BD83F}" type="presParOf" srcId="{59E6BF28-6D95-4E75-A0BC-20602B4A8554}" destId="{3F052662-5294-4D0E-A506-23285AA4A69B}" srcOrd="2" destOrd="0" presId="urn:microsoft.com/office/officeart/2008/layout/AccentedPicture"/>
    <dgm:cxn modelId="{3DD6BE3E-6EF3-4E8B-86DB-F67AA53E8626}" type="presParOf" srcId="{3F052662-5294-4D0E-A506-23285AA4A69B}" destId="{DC35A789-B2AD-40C6-B47C-8A6B1B31246F}" srcOrd="0" destOrd="0" presId="urn:microsoft.com/office/officeart/2008/layout/AccentedPicture"/>
    <dgm:cxn modelId="{B787461A-654F-4942-B428-2469B68C914A}" type="presParOf" srcId="{2663ACBE-DF7E-4181-8412-970B75E4E8EB}" destId="{3311F23D-A698-474C-8D8C-C0F99440FC5F}" srcOrd="3" destOrd="0" presId="urn:microsoft.com/office/officeart/2008/layout/AccentedPicture"/>
    <dgm:cxn modelId="{6A79BC38-92B9-45F0-99EE-917EB5022A24}" type="presParOf" srcId="{3311F23D-A698-474C-8D8C-C0F99440FC5F}" destId="{70FA302F-5969-4630-940D-25908E0CB70E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7B53F-E3E3-42D7-8A96-292F59A715B3}">
      <dsp:nvSpPr>
        <dsp:cNvPr id="0" name=""/>
        <dsp:cNvSpPr/>
      </dsp:nvSpPr>
      <dsp:spPr>
        <a:xfrm>
          <a:off x="0" y="0"/>
          <a:ext cx="115212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3D0070B-D743-4DBA-962A-68BC192299E2}">
      <dsp:nvSpPr>
        <dsp:cNvPr id="0" name=""/>
        <dsp:cNvSpPr/>
      </dsp:nvSpPr>
      <dsp:spPr>
        <a:xfrm>
          <a:off x="0" y="0"/>
          <a:ext cx="1129738" cy="435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152400" tIns="152400" rIns="152400" bIns="15240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b="1" kern="1200" dirty="0">
              <a:solidFill>
                <a:schemeClr val="bg1"/>
              </a:solidFill>
            </a:rPr>
            <a:t>противоречия</a:t>
          </a:r>
        </a:p>
      </dsp:txBody>
      <dsp:txXfrm>
        <a:off x="0" y="0"/>
        <a:ext cx="1129738" cy="4353882"/>
      </dsp:txXfrm>
    </dsp:sp>
    <dsp:sp modelId="{8551C9B6-B4EC-4784-A5F4-CBC2D734E715}">
      <dsp:nvSpPr>
        <dsp:cNvPr id="0" name=""/>
        <dsp:cNvSpPr/>
      </dsp:nvSpPr>
      <dsp:spPr>
        <a:xfrm>
          <a:off x="1299182" y="153703"/>
          <a:ext cx="10219951" cy="11459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BY" sz="1800" kern="1200" dirty="0">
              <a:solidFill>
                <a:schemeClr val="bg1"/>
              </a:solidFill>
            </a:rPr>
            <a:t>необходимость выполнять свои профессиональные обязанности в условиях амбивалентного восприятия иностранных граждан, основанного на бытовых установках и этнических стереотипах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1299182" y="153703"/>
        <a:ext cx="10219951" cy="1145924"/>
      </dsp:txXfrm>
    </dsp:sp>
    <dsp:sp modelId="{F9150E63-668F-4983-B5FB-B2D3DC7D632F}">
      <dsp:nvSpPr>
        <dsp:cNvPr id="0" name=""/>
        <dsp:cNvSpPr/>
      </dsp:nvSpPr>
      <dsp:spPr>
        <a:xfrm>
          <a:off x="1129738" y="1299628"/>
          <a:ext cx="90370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65C70BA-6CF5-40DB-B9E6-4A48A7A3F5C7}">
      <dsp:nvSpPr>
        <dsp:cNvPr id="0" name=""/>
        <dsp:cNvSpPr/>
      </dsp:nvSpPr>
      <dsp:spPr>
        <a:xfrm>
          <a:off x="1299182" y="1453332"/>
          <a:ext cx="10084278" cy="1202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BY" sz="1800" kern="1200" dirty="0">
              <a:solidFill>
                <a:schemeClr val="bg1"/>
              </a:solidFill>
            </a:rPr>
            <a:t>осознание важности организации работы по адаптации и интеграции иностранных </a:t>
          </a:r>
          <a:r>
            <a:rPr lang="ru-RU" sz="1800" kern="1200" dirty="0">
              <a:solidFill>
                <a:schemeClr val="bg1"/>
              </a:solidFill>
            </a:rPr>
            <a:t>учащихся</a:t>
          </a:r>
          <a:r>
            <a:rPr lang="ru-BY" sz="1800" kern="1200" dirty="0">
              <a:solidFill>
                <a:schemeClr val="bg1"/>
              </a:solidFill>
            </a:rPr>
            <a:t>, оптимизации межнациональных отношений в учебной группе и отсутствие в арсенале педагога </a:t>
          </a:r>
          <a:r>
            <a:rPr lang="ru-BY" sz="1800" kern="1200">
              <a:solidFill>
                <a:schemeClr val="bg1"/>
              </a:solidFill>
            </a:rPr>
            <a:t>соответствующих технологий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1299182" y="1453332"/>
        <a:ext cx="10084278" cy="1202179"/>
      </dsp:txXfrm>
    </dsp:sp>
    <dsp:sp modelId="{32813F94-4A00-4B13-B570-297B878EBA43}">
      <dsp:nvSpPr>
        <dsp:cNvPr id="0" name=""/>
        <dsp:cNvSpPr/>
      </dsp:nvSpPr>
      <dsp:spPr>
        <a:xfrm>
          <a:off x="1129738" y="2655512"/>
          <a:ext cx="90370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D6A3B1-DE42-4DBA-A5EF-D6EEBA4D267F}">
      <dsp:nvSpPr>
        <dsp:cNvPr id="0" name=""/>
        <dsp:cNvSpPr/>
      </dsp:nvSpPr>
      <dsp:spPr>
        <a:xfrm>
          <a:off x="1299182" y="2809216"/>
          <a:ext cx="9912070" cy="1387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BY" sz="1800" kern="1200" dirty="0">
              <a:solidFill>
                <a:schemeClr val="bg1"/>
              </a:solidFill>
            </a:rPr>
            <a:t>понимание значимости той роли, которую играют особенности национальной культуры иностранных </a:t>
          </a:r>
          <a:r>
            <a:rPr lang="ru-RU" sz="1800" kern="1200" dirty="0">
              <a:solidFill>
                <a:schemeClr val="bg1"/>
              </a:solidFill>
            </a:rPr>
            <a:t>учащихся </a:t>
          </a:r>
          <a:r>
            <a:rPr lang="ru-BY" sz="1800" kern="1200" dirty="0">
              <a:solidFill>
                <a:schemeClr val="bg1"/>
              </a:solidFill>
            </a:rPr>
            <a:t>в ситуациях их взаимодействия с субъектами </a:t>
          </a:r>
          <a:r>
            <a:rPr lang="ru-RU" sz="1800" kern="1200" dirty="0" err="1">
              <a:solidFill>
                <a:schemeClr val="bg1"/>
              </a:solidFill>
            </a:rPr>
            <a:t>образовательн</a:t>
          </a:r>
          <a:r>
            <a:rPr lang="ru-BY" sz="1800" kern="1200" dirty="0">
              <a:solidFill>
                <a:schemeClr val="bg1"/>
              </a:solidFill>
            </a:rPr>
            <a:t>ого процесса, при недостатке у педагогов соответствующих этнокультурных знаний, важных для понимания причин </a:t>
          </a:r>
          <a:r>
            <a:rPr lang="ru-RU" sz="1800" kern="1200" dirty="0">
              <a:solidFill>
                <a:schemeClr val="bg1"/>
              </a:solidFill>
            </a:rPr>
            <a:t>их </a:t>
          </a:r>
          <a:r>
            <a:rPr lang="ru-BY" sz="1800" kern="1200" dirty="0">
              <a:solidFill>
                <a:schemeClr val="bg1"/>
              </a:solidFill>
            </a:rPr>
            <a:t>поведения</a:t>
          </a:r>
          <a:endParaRPr lang="ru-RU" sz="1800" kern="1200" dirty="0">
            <a:solidFill>
              <a:schemeClr val="bg1"/>
            </a:solidFill>
          </a:endParaRPr>
        </a:p>
      </dsp:txBody>
      <dsp:txXfrm>
        <a:off x="1299182" y="2809216"/>
        <a:ext cx="9912070" cy="1387669"/>
      </dsp:txXfrm>
    </dsp:sp>
    <dsp:sp modelId="{A6FC3B66-BBB3-42F5-8749-F03E054E9760}">
      <dsp:nvSpPr>
        <dsp:cNvPr id="0" name=""/>
        <dsp:cNvSpPr/>
      </dsp:nvSpPr>
      <dsp:spPr>
        <a:xfrm>
          <a:off x="1129738" y="4196886"/>
          <a:ext cx="903700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22A3A-AA8F-4A22-A087-225E33627D6F}">
      <dsp:nvSpPr>
        <dsp:cNvPr id="0" name=""/>
        <dsp:cNvSpPr/>
      </dsp:nvSpPr>
      <dsp:spPr>
        <a:xfrm>
          <a:off x="541668" y="413076"/>
          <a:ext cx="4442717" cy="5666731"/>
        </a:xfrm>
        <a:prstGeom prst="roundRect">
          <a:avLst/>
        </a:prstGeom>
        <a:blipFill>
          <a:blip xmlns:r="http://schemas.openxmlformats.org/officeDocument/2006/relationships" r:embed="rId1"/>
          <a:srcRect/>
          <a:stretch>
            <a:fillRect l="-14000" r="-14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D8EF47-A44B-4D1C-843E-8E5BB525946B}">
      <dsp:nvSpPr>
        <dsp:cNvPr id="0" name=""/>
        <dsp:cNvSpPr/>
      </dsp:nvSpPr>
      <dsp:spPr>
        <a:xfrm flipV="1">
          <a:off x="756074" y="5456575"/>
          <a:ext cx="3420892" cy="118219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b" anchorCtr="0">
          <a:noAutofit/>
        </a:bodyPr>
        <a:lstStyle/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BY" sz="600" kern="1200" dirty="0"/>
        </a:p>
      </dsp:txBody>
      <dsp:txXfrm rot="10800000">
        <a:off x="756074" y="5456575"/>
        <a:ext cx="3420892" cy="118219"/>
      </dsp:txXfrm>
    </dsp:sp>
    <dsp:sp modelId="{FC10D681-2264-4A8E-BCD4-42B5ADF00E65}">
      <dsp:nvSpPr>
        <dsp:cNvPr id="0" name=""/>
        <dsp:cNvSpPr/>
      </dsp:nvSpPr>
      <dsp:spPr>
        <a:xfrm>
          <a:off x="4256074" y="141979"/>
          <a:ext cx="1530017" cy="15300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7E135F-4E8E-474E-957F-D85FA82CC9C3}">
      <dsp:nvSpPr>
        <dsp:cNvPr id="0" name=""/>
        <dsp:cNvSpPr/>
      </dsp:nvSpPr>
      <dsp:spPr>
        <a:xfrm>
          <a:off x="5786091" y="141979"/>
          <a:ext cx="5170688" cy="153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27940" rIns="5588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BY" sz="2200" kern="1200" dirty="0" err="1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формировани</a:t>
          </a:r>
          <a:r>
            <a:rPr lang="ru-RU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е</a:t>
          </a:r>
          <a:r>
            <a:rPr lang="ru-BY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 адекватного отношения к процессу социокультурной интеграции иностранных </a:t>
          </a:r>
          <a:r>
            <a:rPr lang="ru-RU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учащихся</a:t>
          </a:r>
          <a:r>
            <a:rPr lang="ru-BY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 в целом и ее субъектов в частности </a:t>
          </a:r>
          <a:endParaRPr lang="ru-BY" sz="2200" kern="1200" dirty="0"/>
        </a:p>
      </dsp:txBody>
      <dsp:txXfrm>
        <a:off x="5786091" y="141979"/>
        <a:ext cx="5170688" cy="1530017"/>
      </dsp:txXfrm>
    </dsp:sp>
    <dsp:sp modelId="{E6A52B65-E69D-4C16-ACDF-2113326D31E6}">
      <dsp:nvSpPr>
        <dsp:cNvPr id="0" name=""/>
        <dsp:cNvSpPr/>
      </dsp:nvSpPr>
      <dsp:spPr>
        <a:xfrm>
          <a:off x="4256074" y="1947400"/>
          <a:ext cx="1530017" cy="15300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603F97-9BB0-45AD-BCDE-A6602EF0024B}">
      <dsp:nvSpPr>
        <dsp:cNvPr id="0" name=""/>
        <dsp:cNvSpPr/>
      </dsp:nvSpPr>
      <dsp:spPr>
        <a:xfrm>
          <a:off x="5786091" y="1947400"/>
          <a:ext cx="5170688" cy="153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27940" rIns="5588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формирование </a:t>
          </a:r>
          <a:r>
            <a:rPr lang="ru-BY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позитивного или нейтрального восприятия педагогическим коллективом полиэтнического состава </a:t>
          </a:r>
          <a:r>
            <a:rPr lang="ru-RU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учреждения образования</a:t>
          </a:r>
          <a:r>
            <a:rPr lang="ru-BY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 как новой образовательной реальности</a:t>
          </a:r>
          <a:endParaRPr lang="ru-BY" sz="2200" kern="1200" dirty="0"/>
        </a:p>
      </dsp:txBody>
      <dsp:txXfrm>
        <a:off x="5786091" y="1947400"/>
        <a:ext cx="5170688" cy="1530017"/>
      </dsp:txXfrm>
    </dsp:sp>
    <dsp:sp modelId="{8F9A13CC-89C8-4AAB-B66D-8F63ECA59849}">
      <dsp:nvSpPr>
        <dsp:cNvPr id="0" name=""/>
        <dsp:cNvSpPr/>
      </dsp:nvSpPr>
      <dsp:spPr>
        <a:xfrm>
          <a:off x="4256074" y="3752821"/>
          <a:ext cx="1530017" cy="153001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35A789-B2AD-40C6-B47C-8A6B1B31246F}">
      <dsp:nvSpPr>
        <dsp:cNvPr id="0" name=""/>
        <dsp:cNvSpPr/>
      </dsp:nvSpPr>
      <dsp:spPr>
        <a:xfrm>
          <a:off x="5786091" y="3752821"/>
          <a:ext cx="5170688" cy="1530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27940" rIns="55880" bIns="2794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BY" sz="2200" kern="1200" dirty="0" err="1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снижени</a:t>
          </a:r>
          <a:r>
            <a:rPr lang="ru-RU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е</a:t>
          </a:r>
          <a:r>
            <a:rPr lang="ru-BY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 уровня эмоциональной напряженности в педагогическом коллективе, связанной с работой </a:t>
          </a:r>
          <a:r>
            <a:rPr lang="ru-RU" sz="2200" kern="12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rPr>
            <a:t>в поликультурном образовательном пространстве</a:t>
          </a:r>
          <a:endParaRPr lang="ru-BY" sz="2200" kern="1200" dirty="0"/>
        </a:p>
      </dsp:txBody>
      <dsp:txXfrm>
        <a:off x="5786091" y="3752821"/>
        <a:ext cx="5170688" cy="15300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4/22/2022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CFAB4-6A6A-47EC-8716-90792C4E4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925" y="284673"/>
            <a:ext cx="11516264" cy="4088920"/>
          </a:xfrm>
        </p:spPr>
        <p:txBody>
          <a:bodyPr/>
          <a:lstStyle/>
          <a:p>
            <a:pPr algn="ctr"/>
            <a:r>
              <a:rPr lang="ru-RU" sz="4800" dirty="0"/>
              <a:t>ПСИХОЛОГИЧЕСКАЯ ГОТОВНОСТЬ ПЕДАГОГА К ПРОФЕССИОНАЛЬНОЙ ДЕЯТЕЛЬНОСТИ В УСЛОВИЯХ ПОЛИКУЛЬТУРНОГО ОБРАЗОВАТЕЛЬНОГО ПРОСТРАНСТВА</a:t>
            </a:r>
            <a:endParaRPr lang="ru-BY" sz="4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3DB001-BA60-416D-9CAE-4157A6BE5B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0" y="5082363"/>
            <a:ext cx="11109097" cy="1605515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Мельник Ольга Александровна,</a:t>
            </a:r>
            <a:endParaRPr lang="ru-BY" dirty="0"/>
          </a:p>
          <a:p>
            <a:pPr algn="r"/>
            <a:r>
              <a:rPr lang="ru-RU" dirty="0"/>
              <a:t>старший преподаватель кафедры психологии </a:t>
            </a:r>
            <a:endParaRPr lang="ru-BY" dirty="0"/>
          </a:p>
          <a:p>
            <a:pPr algn="r"/>
            <a:r>
              <a:rPr lang="ru-RU" dirty="0"/>
              <a:t>ГУО «Академия последипломного образования», </a:t>
            </a:r>
            <a:endParaRPr lang="en-US" dirty="0"/>
          </a:p>
          <a:p>
            <a:pPr algn="r"/>
            <a:r>
              <a:rPr lang="ru-RU" dirty="0"/>
              <a:t>г. Минск, Республика Беларусь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1794096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451513"/>
            <a:ext cx="10972800" cy="739333"/>
          </a:xfrm>
        </p:spPr>
        <p:txBody>
          <a:bodyPr>
            <a:normAutofit/>
          </a:bodyPr>
          <a:lstStyle/>
          <a:p>
            <a:r>
              <a:rPr lang="ru-RU" dirty="0"/>
              <a:t>Актуальность проблемы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A39-904B-4736-9ACA-FE5E1D4FFDF3}" type="slidenum">
              <a:rPr lang="ru-RU" smtClean="0"/>
              <a:t>2</a:t>
            </a:fld>
            <a:endParaRPr lang="ru-RU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EC958D6-62D6-429A-A218-9CC002BB0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14" y="2190307"/>
            <a:ext cx="11510114" cy="4369981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рост открытости социума, степени свободы личности, интенсивности обмена информацией, культурными и духовными ценностями; </a:t>
            </a:r>
          </a:p>
          <a:p>
            <a:r>
              <a:rPr lang="ru-RU" sz="2000" dirty="0">
                <a:solidFill>
                  <a:schemeClr val="bg1"/>
                </a:solidFill>
              </a:rPr>
              <a:t>стремительный подъём религиозного и этнического самосознания народов, их желание переосмыслить свою роль и место в истории, усиление роли социокультурных и морально-этических факторов; </a:t>
            </a:r>
          </a:p>
          <a:p>
            <a:r>
              <a:rPr lang="ru-RU" sz="2000" dirty="0" err="1">
                <a:solidFill>
                  <a:schemeClr val="bg1"/>
                </a:solidFill>
              </a:rPr>
              <a:t>гуманитаризация</a:t>
            </a:r>
            <a:r>
              <a:rPr lang="ru-RU" sz="2000" dirty="0">
                <a:solidFill>
                  <a:schemeClr val="bg1"/>
                </a:solidFill>
              </a:rPr>
              <a:t> процесса образования, подразумевающая всесторонний учёт влияния на образовательный процесс различных представлений о мире и о месте человека в нём, сформированных в различных социокультурных системах, а также на </a:t>
            </a:r>
            <a:r>
              <a:rPr lang="ru-RU" sz="2000" dirty="0" err="1">
                <a:solidFill>
                  <a:schemeClr val="bg1"/>
                </a:solidFill>
              </a:rPr>
              <a:t>полипарадигмальной</a:t>
            </a:r>
            <a:r>
              <a:rPr lang="ru-RU" sz="2000" dirty="0">
                <a:solidFill>
                  <a:schemeClr val="bg1"/>
                </a:solidFill>
              </a:rPr>
              <a:t> основе; </a:t>
            </a:r>
          </a:p>
          <a:p>
            <a:r>
              <a:rPr lang="ru-RU" sz="2000" dirty="0">
                <a:solidFill>
                  <a:schemeClr val="bg1"/>
                </a:solidFill>
              </a:rPr>
              <a:t>возникновение вследствие миграционных процессов ситуации мультикультурализма – взаимодействия людей разных культурных общностей, никогда ранее не живших вместе и не имевших опыта адаптации друг к другу. </a:t>
            </a:r>
            <a:endParaRPr lang="ru-BY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14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82E391-E2E4-4203-A8AE-4D5A3AAB3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BY" dirty="0"/>
              <a:t>Социокультурная интеграция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D0EE3D-0323-481D-94DF-214B912C1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2222287"/>
            <a:ext cx="11366204" cy="4188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BY" sz="3200" dirty="0">
                <a:solidFill>
                  <a:schemeClr val="bg1"/>
                </a:solidFill>
              </a:rPr>
              <a:t>– это взаимный процесс объединения учащихся, существенно отличающихся по этнокультурным признакам, и преподавателей в целостное сообщество, основанное на общих целях и ценностях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r>
              <a:rPr lang="ru-BY" dirty="0">
                <a:solidFill>
                  <a:schemeClr val="bg1"/>
                </a:solidFill>
              </a:rPr>
              <a:t>Петроченко, А. В. Некоторые особенности социокультурной интеграции иммигрантов в общеобразовательной школе / А. В. Петроченко // Вестник ТГПУ. – 2012. – № 4. – С. 174–177</a:t>
            </a:r>
          </a:p>
        </p:txBody>
      </p:sp>
    </p:spTree>
    <p:extLst>
      <p:ext uri="{BB962C8B-B14F-4D97-AF65-F5344CB8AC3E}">
        <p14:creationId xmlns:p14="http://schemas.microsoft.com/office/powerpoint/2010/main" val="66363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36EB1-B2D5-430E-920C-0E912372E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Образовательная среда</a:t>
            </a:r>
            <a:endParaRPr lang="ru-BY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039BFE-FD1E-4CB4-AF5D-65589399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162" y="2211654"/>
            <a:ext cx="11527465" cy="4540020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chemeClr val="bg1"/>
                </a:solidFill>
              </a:rPr>
              <a:t>Образовательная среда</a:t>
            </a:r>
            <a:r>
              <a:rPr lang="ru-RU" dirty="0">
                <a:solidFill>
                  <a:schemeClr val="bg1"/>
                </a:solidFill>
              </a:rPr>
              <a:t> – система влияний и условий формирования личности, а также возможностей для ее развития, содержащихся в социальном и предметно-пространственном окружении. 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Балабанова Н.В</a:t>
            </a:r>
          </a:p>
          <a:p>
            <a:r>
              <a:rPr lang="ru-RU" b="1" dirty="0">
                <a:solidFill>
                  <a:schemeClr val="bg1"/>
                </a:solidFill>
              </a:rPr>
              <a:t>Образовательная среда</a:t>
            </a:r>
            <a:r>
              <a:rPr lang="ru-RU" dirty="0">
                <a:solidFill>
                  <a:schemeClr val="bg1"/>
                </a:solidFill>
              </a:rPr>
              <a:t> - это «особое сочетание внутренних процессов развития и внешних условий, обуславливающих и динамику развития, и новые качественные образования». 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</a:t>
            </a:r>
            <a:r>
              <a:rPr lang="ru-RU" dirty="0" err="1">
                <a:solidFill>
                  <a:schemeClr val="bg1"/>
                </a:solidFill>
              </a:rPr>
              <a:t>Божович</a:t>
            </a:r>
            <a:r>
              <a:rPr lang="ru-RU" dirty="0">
                <a:solidFill>
                  <a:schemeClr val="bg1"/>
                </a:solidFill>
              </a:rPr>
              <a:t> Л.И.</a:t>
            </a:r>
          </a:p>
          <a:p>
            <a:r>
              <a:rPr lang="ru-RU" b="1" dirty="0">
                <a:solidFill>
                  <a:schemeClr val="bg1"/>
                </a:solidFill>
              </a:rPr>
              <a:t>Образовательная среда - это</a:t>
            </a:r>
            <a:r>
              <a:rPr lang="ru-RU" dirty="0">
                <a:solidFill>
                  <a:schemeClr val="bg1"/>
                </a:solidFill>
              </a:rPr>
              <a:t> совокупность образовательных технологий, форм организации учебной и внеучебной деятельности, материально-технических условий, социальных компонентов, межличностных отношений – получает развитие через интенсификацию информационных процессов на основе информационных технологий и интеграции ИКТ в образовательной среде.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                                                                                                                                         </a:t>
            </a:r>
            <a:r>
              <a:rPr lang="ru-RU" dirty="0" err="1">
                <a:solidFill>
                  <a:schemeClr val="bg1"/>
                </a:solidFill>
              </a:rPr>
              <a:t>Ясвин</a:t>
            </a:r>
            <a:r>
              <a:rPr lang="ru-RU" dirty="0">
                <a:solidFill>
                  <a:schemeClr val="bg1"/>
                </a:solidFill>
              </a:rPr>
              <a:t> В. А</a:t>
            </a:r>
          </a:p>
          <a:p>
            <a:pPr marL="0" indent="0">
              <a:buNone/>
            </a:pP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238075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5B7855-66EC-4BB2-AD4C-1A871C9D3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276447"/>
            <a:ext cx="10571998" cy="1222743"/>
          </a:xfrm>
        </p:spPr>
        <p:txBody>
          <a:bodyPr/>
          <a:lstStyle/>
          <a:p>
            <a:r>
              <a:rPr lang="ru-RU" dirty="0"/>
              <a:t>Готовность педагогов </a:t>
            </a:r>
            <a:r>
              <a:rPr lang="ru-BY" dirty="0"/>
              <a:t>к работе в условиях поли</a:t>
            </a:r>
            <a:r>
              <a:rPr lang="ru-RU" dirty="0"/>
              <a:t>культурного</a:t>
            </a:r>
            <a:r>
              <a:rPr lang="ru-BY" dirty="0"/>
              <a:t> образования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0D34BF-B144-47F0-B502-5D4F53FF1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95" y="2222287"/>
            <a:ext cx="11313041" cy="4359266"/>
          </a:xfrm>
        </p:spPr>
        <p:txBody>
          <a:bodyPr>
            <a:normAutofit/>
          </a:bodyPr>
          <a:lstStyle/>
          <a:p>
            <a:r>
              <a:rPr lang="ru-BY" sz="2400" b="1" dirty="0">
                <a:solidFill>
                  <a:schemeClr val="bg1"/>
                </a:solidFill>
              </a:rPr>
              <a:t>психологическая готовность </a:t>
            </a:r>
            <a:r>
              <a:rPr lang="ru-BY" sz="2400" dirty="0">
                <a:solidFill>
                  <a:schemeClr val="bg1"/>
                </a:solidFill>
              </a:rPr>
              <a:t>(позитивное восприятие </a:t>
            </a:r>
            <a:r>
              <a:rPr lang="ru-RU" sz="2400" dirty="0">
                <a:solidFill>
                  <a:schemeClr val="bg1"/>
                </a:solidFill>
              </a:rPr>
              <a:t>учащихся</a:t>
            </a:r>
            <a:r>
              <a:rPr lang="ru-BY" sz="2400" dirty="0">
                <a:solidFill>
                  <a:schemeClr val="bg1"/>
                </a:solidFill>
              </a:rPr>
              <a:t> и полиэтнического состава учебных групп;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BY" sz="2400" dirty="0">
                <a:solidFill>
                  <a:schemeClr val="bg1"/>
                </a:solidFill>
              </a:rPr>
              <a:t>осознание необходимости реализации личностно ориентированного подхода</a:t>
            </a:r>
            <a:r>
              <a:rPr lang="ru-RU" sz="2400" dirty="0">
                <a:solidFill>
                  <a:schemeClr val="bg1"/>
                </a:solidFill>
              </a:rPr>
              <a:t> и т.п.</a:t>
            </a:r>
            <a:r>
              <a:rPr lang="ru-BY" sz="2400" dirty="0">
                <a:solidFill>
                  <a:schemeClr val="bg1"/>
                </a:solidFill>
              </a:rPr>
              <a:t>)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BY" sz="2400" b="1" dirty="0" err="1">
                <a:solidFill>
                  <a:schemeClr val="bg1"/>
                </a:solidFill>
              </a:rPr>
              <a:t>этнопедагогическая</a:t>
            </a:r>
            <a:r>
              <a:rPr lang="ru-BY" sz="2400" b="1" dirty="0">
                <a:solidFill>
                  <a:schemeClr val="bg1"/>
                </a:solidFill>
              </a:rPr>
              <a:t> готовность </a:t>
            </a:r>
            <a:r>
              <a:rPr lang="ru-BY" sz="2400" dirty="0">
                <a:solidFill>
                  <a:schemeClr val="bg1"/>
                </a:solidFill>
              </a:rPr>
              <a:t>(знание и понимание особенностей культуры разных народов и их значения для организации образовательного процесса)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BY" sz="2400" b="1" dirty="0">
                <a:solidFill>
                  <a:schemeClr val="bg1"/>
                </a:solidFill>
              </a:rPr>
              <a:t>методическая готовность </a:t>
            </a:r>
            <a:r>
              <a:rPr lang="ru-BY" sz="2400" dirty="0">
                <a:solidFill>
                  <a:schemeClr val="bg1"/>
                </a:solidFill>
              </a:rPr>
              <a:t>(владение методическими приемами учебной и воспитательной работы с </a:t>
            </a:r>
            <a:r>
              <a:rPr lang="ru-RU" sz="2400" dirty="0">
                <a:solidFill>
                  <a:schemeClr val="bg1"/>
                </a:solidFill>
              </a:rPr>
              <a:t>учащимися</a:t>
            </a:r>
            <a:r>
              <a:rPr lang="ru-BY" sz="2400" dirty="0">
                <a:solidFill>
                  <a:schemeClr val="bg1"/>
                </a:solidFill>
              </a:rPr>
              <a:t>)</a:t>
            </a:r>
            <a:endParaRPr lang="ru-RU" sz="2400" dirty="0">
              <a:solidFill>
                <a:schemeClr val="bg1"/>
              </a:solidFill>
            </a:endParaRPr>
          </a:p>
          <a:p>
            <a:endParaRPr lang="ru-RU" sz="2400" dirty="0"/>
          </a:p>
          <a:p>
            <a:pPr marL="0" indent="0" algn="r">
              <a:buNone/>
            </a:pPr>
            <a:r>
              <a:rPr lang="ru-BY" sz="2400" dirty="0" err="1">
                <a:solidFill>
                  <a:schemeClr val="bg1"/>
                </a:solidFill>
              </a:rPr>
              <a:t>А.В.Петроченко</a:t>
            </a:r>
            <a:r>
              <a:rPr lang="ru-BY" sz="24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67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4A1AF6-BAA3-4047-8836-B7DA2C33E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27" y="202019"/>
            <a:ext cx="11344938" cy="1297171"/>
          </a:xfrm>
        </p:spPr>
        <p:txBody>
          <a:bodyPr/>
          <a:lstStyle/>
          <a:p>
            <a:r>
              <a:rPr lang="ru-BY" dirty="0" err="1"/>
              <a:t>Основны</a:t>
            </a:r>
            <a:r>
              <a:rPr lang="ru-RU" dirty="0"/>
              <a:t>е</a:t>
            </a:r>
            <a:r>
              <a:rPr lang="ru-BY" dirty="0"/>
              <a:t> компонент</a:t>
            </a:r>
            <a:r>
              <a:rPr lang="ru-RU" dirty="0"/>
              <a:t>ы</a:t>
            </a:r>
            <a:r>
              <a:rPr lang="ru-BY" dirty="0"/>
              <a:t> профессиональной готовности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2B1812-D1EB-4BF8-B90C-A6AD428DF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33" y="1956391"/>
            <a:ext cx="11344938" cy="4784651"/>
          </a:xfrm>
        </p:spPr>
        <p:txBody>
          <a:bodyPr>
            <a:normAutofit fontScale="92500"/>
          </a:bodyPr>
          <a:lstStyle/>
          <a:p>
            <a:r>
              <a:rPr lang="ru-BY" sz="2400" b="1" dirty="0">
                <a:solidFill>
                  <a:schemeClr val="bg1"/>
                </a:solidFill>
              </a:rPr>
              <a:t>Теоретический компонент: </a:t>
            </a:r>
            <a:r>
              <a:rPr lang="ru-BY" sz="2400" dirty="0">
                <a:solidFill>
                  <a:schemeClr val="bg1"/>
                </a:solidFill>
              </a:rPr>
              <a:t>знание теоретических основ организации образовательного процесса, знание возрастной периодизации; знание проблемы соотношения обучения и развития; представление об основных теориях, моделях организации образовательного процесса; знание о социально-психологических особенностях группы; знание условий, обеспечивающих личностный рост и творческое развитие; знание основ истории и культуры других стран и т.д.</a:t>
            </a:r>
          </a:p>
          <a:p>
            <a:r>
              <a:rPr lang="ru-BY" sz="2400" b="1" dirty="0">
                <a:solidFill>
                  <a:schemeClr val="bg1"/>
                </a:solidFill>
              </a:rPr>
              <a:t>Практический компонент: </a:t>
            </a:r>
            <a:r>
              <a:rPr lang="ru-BY" sz="2400" dirty="0">
                <a:solidFill>
                  <a:schemeClr val="bg1"/>
                </a:solidFill>
              </a:rPr>
              <a:t>владение конкретными методами и приемами организации образовательного процесса.</a:t>
            </a:r>
          </a:p>
          <a:p>
            <a:r>
              <a:rPr lang="ru-BY" sz="2400" b="1" dirty="0">
                <a:solidFill>
                  <a:schemeClr val="bg1"/>
                </a:solidFill>
              </a:rPr>
              <a:t>Личностная готовность: </a:t>
            </a:r>
            <a:r>
              <a:rPr lang="ru-BY" sz="2400" dirty="0">
                <a:solidFill>
                  <a:schemeClr val="bg1"/>
                </a:solidFill>
              </a:rPr>
              <a:t>психологическая проработанность у педагога собственных проблем в тех сферах, которые связаны с межкультурным взаимодействием, неконфликтным общением и толерантностью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  <a:endParaRPr lang="ru-BY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11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70120"/>
            <a:ext cx="11521280" cy="1541721"/>
          </a:xfrm>
        </p:spPr>
        <p:txBody>
          <a:bodyPr>
            <a:noAutofit/>
          </a:bodyPr>
          <a:lstStyle/>
          <a:p>
            <a:r>
              <a:rPr lang="ru-RU" sz="2500" dirty="0"/>
              <a:t>Н</a:t>
            </a:r>
            <a:r>
              <a:rPr lang="ru-BY" sz="2500" dirty="0" err="1"/>
              <a:t>еобходимость</a:t>
            </a:r>
            <a:r>
              <a:rPr lang="ru-BY" sz="2500" dirty="0"/>
              <a:t> формирования психологической готовности педагога к деятельности в условиях поли</a:t>
            </a:r>
            <a:r>
              <a:rPr lang="ru-RU" sz="2500" dirty="0" err="1"/>
              <a:t>культурн</a:t>
            </a:r>
            <a:r>
              <a:rPr lang="ru-BY" sz="2500" dirty="0"/>
              <a:t>ой образовательной среды предполагает разрешение следующих противоречий</a:t>
            </a:r>
            <a:endParaRPr lang="ru-RU" sz="25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184118"/>
              </p:ext>
            </p:extLst>
          </p:nvPr>
        </p:nvGraphicFramePr>
        <p:xfrm>
          <a:off x="335360" y="2243470"/>
          <a:ext cx="11521280" cy="4353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6A39-904B-4736-9ACA-FE5E1D4FFDF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92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C0130A59-C9E9-441B-8473-AE464C31F9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7197213"/>
              </p:ext>
            </p:extLst>
          </p:nvPr>
        </p:nvGraphicFramePr>
        <p:xfrm>
          <a:off x="235096" y="336893"/>
          <a:ext cx="11535146" cy="6234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44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117</TotalTime>
  <Words>521</Words>
  <Application>Microsoft Office PowerPoint</Application>
  <PresentationFormat>Широкоэкранный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Century Gothic</vt:lpstr>
      <vt:lpstr>Times New Roman</vt:lpstr>
      <vt:lpstr>Wingdings 2</vt:lpstr>
      <vt:lpstr>Цитаты</vt:lpstr>
      <vt:lpstr>ПСИХОЛОГИЧЕСКАЯ ГОТОВНОСТЬ ПЕДАГОГА К ПРОФЕССИОНАЛЬНОЙ ДЕЯТЕЛЬНОСТИ В УСЛОВИЯХ ПОЛИКУЛЬТУРНОГО ОБРАЗОВАТЕЛЬНОГО ПРОСТРАНСТВА</vt:lpstr>
      <vt:lpstr>Актуальность проблемы</vt:lpstr>
      <vt:lpstr>Социокультурная интеграция</vt:lpstr>
      <vt:lpstr>Образовательная среда</vt:lpstr>
      <vt:lpstr>Готовность педагогов к работе в условиях поликультурного образования</vt:lpstr>
      <vt:lpstr>Основные компоненты профессиональной готовности</vt:lpstr>
      <vt:lpstr>Необходимость формирования психологической готовности педагога к деятельности в условиях поликультурной образовательной среды предполагает разрешение следующих противоречий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Условия эффективности коррекционно-развивающей работы</dc:title>
  <dc:creator>Admin</dc:creator>
  <cp:lastModifiedBy>User</cp:lastModifiedBy>
  <cp:revision>13</cp:revision>
  <dcterms:created xsi:type="dcterms:W3CDTF">2022-04-05T07:40:55Z</dcterms:created>
  <dcterms:modified xsi:type="dcterms:W3CDTF">2022-04-22T09:22:16Z</dcterms:modified>
</cp:coreProperties>
</file>